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9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B12CD-28D7-4E19-89BF-567E15CFB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停車場車牌辨識系統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60877E-50BA-4FD7-9639-6748ECD44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蔡振凱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班級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夜電子三甲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報告日期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:108/4/30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製作學生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曾品鈞 、 陳岳鋒 、 楊岡穎 、 蔡佳展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40540411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40540415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40540419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40540425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335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29E4B-13B9-4F8A-BC9B-8697A231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所需物品購買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B88E83-AD0B-4734-862A-9351D4D39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原先構思物品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19A2D77-6A06-41F0-BC50-3CBDF3A614A7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羅技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C920r HD Pro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視訊攝影機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/>
              <a:t>3290</a:t>
            </a:r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DB073F09-C147-496A-8909-992158352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替代物品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A083573F-BA6B-4BF5-898D-89688F00DE2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羅技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C310 HD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視訊攝影機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/>
              <a:t>849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06AF598B-AB75-4D52-BF5C-3DAB12228B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替代物品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EFC5D1AF-4F47-4946-993D-003E3B3ECE99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微軟</a:t>
            </a:r>
            <a:r>
              <a:rPr lang="zh-TW" altLang="en-US" b="1" dirty="0"/>
              <a:t> </a:t>
            </a:r>
            <a:r>
              <a:rPr lang="en-US" altLang="zh-TW" b="1" dirty="0"/>
              <a:t>LifeCam HD-3000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網路攝影機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/>
              <a:t>1090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D59D5492-A655-4B42-A9B3-C39D7A02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2262755"/>
            <a:ext cx="1885532" cy="191794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0B04B0C-FF5A-42B2-8A2A-57DCF01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93" y="2262755"/>
            <a:ext cx="1885532" cy="191794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4EE34005-61F0-4547-9D8D-E3A7E0F81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19" y="2295171"/>
            <a:ext cx="1885532" cy="18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1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3D2D6D0-C77C-4E5F-AD06-A10DF98A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下期預定進度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67935D-95B7-47AE-B120-228618CB7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研究並評估影像銳化可行性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攝像頭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思考如何更加彈性切割車牌方式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學習辨別車牌字母</a:t>
            </a:r>
          </a:p>
        </p:txBody>
      </p:sp>
    </p:spTree>
    <p:extLst>
      <p:ext uri="{BB962C8B-B14F-4D97-AF65-F5344CB8AC3E}">
        <p14:creationId xmlns:p14="http://schemas.microsoft.com/office/powerpoint/2010/main" val="102359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7">
            <a:extLst>
              <a:ext uri="{FF2B5EF4-FFF2-40B4-BE49-F238E27FC236}">
                <a16:creationId xmlns:a16="http://schemas.microsoft.com/office/drawing/2014/main" id="{28CCB11D-1866-4089-B1DF-7CE0AB68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9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報告結束</a:t>
            </a: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8740418-8BB4-4E67-A01B-22EA28696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謝謝教授、同學耐心聽講</a:t>
            </a:r>
          </a:p>
        </p:txBody>
      </p:sp>
    </p:spTree>
    <p:extLst>
      <p:ext uri="{BB962C8B-B14F-4D97-AF65-F5344CB8AC3E}">
        <p14:creationId xmlns:p14="http://schemas.microsoft.com/office/powerpoint/2010/main" val="99456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87A9C-FBC2-4C49-A98B-F8079921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第二次專題提報大綱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3AB59-A008-44CC-8644-F7998FD1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完成圖片二值化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從圖片中切割出車牌位子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更動所需物品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製作停車場模型</a:t>
            </a:r>
          </a:p>
          <a:p>
            <a:pPr marL="0" indent="0">
              <a:buNone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87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50687A6F-9E79-4B78-ACEB-84B44D4A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圖片二值化前</a:t>
            </a:r>
          </a:p>
        </p:txBody>
      </p:sp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F51C1BB1-35B2-4361-B8C8-55483898C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529843"/>
            <a:ext cx="5891213" cy="3323652"/>
          </a:xfrm>
        </p:spPr>
      </p:pic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DD5DB39A-9DC1-4DDC-80E4-CB0C09213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模擬停車場前攝像頭場景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清晰車牌並距離適中</a:t>
            </a:r>
          </a:p>
        </p:txBody>
      </p:sp>
    </p:spTree>
    <p:extLst>
      <p:ext uri="{BB962C8B-B14F-4D97-AF65-F5344CB8AC3E}">
        <p14:creationId xmlns:p14="http://schemas.microsoft.com/office/powerpoint/2010/main" val="284292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2965B6-972C-4B69-B169-62E2935E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使用套件函式說明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E5DA726-39A2-4DAC-8D5D-7C06243FE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3783516" cy="3541714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固定閾值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(threshold)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對感興趣的部分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車牌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，極不感興趣的部分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背景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做切割標準就叫閾值。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閾值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140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以下就為黑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閾值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140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以上就為白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904EA5-545A-4AB4-B9E6-EB9C9734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55" y="909204"/>
            <a:ext cx="6837219" cy="5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8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CD0251C2-4CA8-4F7A-BF65-00A364C1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50" y="520117"/>
            <a:ext cx="9840286" cy="5554015"/>
          </a:xfrm>
          <a:prstGeom prst="rect">
            <a:avLst/>
          </a:prstGeom>
        </p:spPr>
      </p:pic>
      <p:sp>
        <p:nvSpPr>
          <p:cNvPr id="3" name="語音泡泡: 矩形 2">
            <a:extLst>
              <a:ext uri="{FF2B5EF4-FFF2-40B4-BE49-F238E27FC236}">
                <a16:creationId xmlns:a16="http://schemas.microsoft.com/office/drawing/2014/main" id="{53886F1B-D0F1-4531-9A75-03366E7900A8}"/>
              </a:ext>
            </a:extLst>
          </p:cNvPr>
          <p:cNvSpPr/>
          <p:nvPr/>
        </p:nvSpPr>
        <p:spPr>
          <a:xfrm rot="10800000">
            <a:off x="3993160" y="2477519"/>
            <a:ext cx="1862356" cy="610299"/>
          </a:xfrm>
          <a:prstGeom prst="wedgeRect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273343F-51F0-476A-BB8A-31D26CA1D46E}"/>
              </a:ext>
            </a:extLst>
          </p:cNvPr>
          <p:cNvSpPr txBox="1"/>
          <p:nvPr/>
        </p:nvSpPr>
        <p:spPr>
          <a:xfrm>
            <a:off x="3993160" y="2598003"/>
            <a:ext cx="18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讀取照片並灰化</a:t>
            </a:r>
          </a:p>
        </p:txBody>
      </p:sp>
      <p:sp>
        <p:nvSpPr>
          <p:cNvPr id="7" name="語音泡泡: 矩形 6">
            <a:extLst>
              <a:ext uri="{FF2B5EF4-FFF2-40B4-BE49-F238E27FC236}">
                <a16:creationId xmlns:a16="http://schemas.microsoft.com/office/drawing/2014/main" id="{70A6F7DD-AF55-40BC-96AC-A1D0DFDB687F}"/>
              </a:ext>
            </a:extLst>
          </p:cNvPr>
          <p:cNvSpPr/>
          <p:nvPr/>
        </p:nvSpPr>
        <p:spPr>
          <a:xfrm rot="10800000">
            <a:off x="6561589" y="2492857"/>
            <a:ext cx="1862356" cy="646332"/>
          </a:xfrm>
          <a:prstGeom prst="wedgeRect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419286-D9D7-43C8-8D22-F352E3CF47A7}"/>
              </a:ext>
            </a:extLst>
          </p:cNvPr>
          <p:cNvSpPr txBox="1"/>
          <p:nvPr/>
        </p:nvSpPr>
        <p:spPr>
          <a:xfrm>
            <a:off x="6561589" y="2492857"/>
            <a:ext cx="18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灰化後</a:t>
            </a:r>
            <a:endParaRPr lang="en-US" altLang="zh-TW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依閾值二值化</a:t>
            </a:r>
          </a:p>
        </p:txBody>
      </p:sp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4D912B36-389F-40DE-9754-EA8803460A27}"/>
              </a:ext>
            </a:extLst>
          </p:cNvPr>
          <p:cNvSpPr/>
          <p:nvPr/>
        </p:nvSpPr>
        <p:spPr>
          <a:xfrm rot="10800000">
            <a:off x="9104851" y="2432615"/>
            <a:ext cx="1862356" cy="766814"/>
          </a:xfrm>
          <a:prstGeom prst="wedgeRect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C1F7A8-C6FC-4715-9716-2265D97569E6}"/>
              </a:ext>
            </a:extLst>
          </p:cNvPr>
          <p:cNvSpPr txBox="1"/>
          <p:nvPr/>
        </p:nvSpPr>
        <p:spPr>
          <a:xfrm>
            <a:off x="9220899" y="2498770"/>
            <a:ext cx="18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依閾值二值化</a:t>
            </a:r>
            <a:endParaRPr lang="en-US" altLang="zh-TW" dirty="0">
              <a:solidFill>
                <a:schemeClr val="bg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讓黑白值相反</a:t>
            </a:r>
          </a:p>
        </p:txBody>
      </p:sp>
    </p:spTree>
    <p:extLst>
      <p:ext uri="{BB962C8B-B14F-4D97-AF65-F5344CB8AC3E}">
        <p14:creationId xmlns:p14="http://schemas.microsoft.com/office/powerpoint/2010/main" val="383135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FD37F23-0F64-4139-BA43-5513F99E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切割方法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0B54472-1156-405A-A51A-F252A35B7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529843"/>
            <a:ext cx="5891213" cy="3323652"/>
          </a:xfrm>
        </p:spPr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B9E98E5-75C6-49A2-9284-2ECA37AD3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先測試並設定左上角座標，接下來設定右下角座標</a:t>
            </a:r>
            <a:endParaRPr lang="en-US" altLang="zh-TW" sz="2000" dirty="0"/>
          </a:p>
          <a:p>
            <a:r>
              <a:rPr lang="zh-TW" altLang="en-US" sz="2000" dirty="0"/>
              <a:t>兩點化垂直水平線即獨立車牌</a:t>
            </a:r>
          </a:p>
        </p:txBody>
      </p:sp>
    </p:spTree>
    <p:extLst>
      <p:ext uri="{BB962C8B-B14F-4D97-AF65-F5344CB8AC3E}">
        <p14:creationId xmlns:p14="http://schemas.microsoft.com/office/powerpoint/2010/main" val="49225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3C627-C2B6-4948-AF8D-78AF0A4C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切割車牌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6EE900C-CC8C-413B-A1E8-22775ADAF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677519"/>
            <a:ext cx="5891213" cy="3028300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7E40B-C245-4A32-A60A-2B2ECD5BC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圖像在電腦程式裡面是以矩陣式列表陳述，所以採用區域列表示顯示，即可切下車牌</a:t>
            </a:r>
          </a:p>
        </p:txBody>
      </p:sp>
    </p:spTree>
    <p:extLst>
      <p:ext uri="{BB962C8B-B14F-4D97-AF65-F5344CB8AC3E}">
        <p14:creationId xmlns:p14="http://schemas.microsoft.com/office/powerpoint/2010/main" val="135229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7F248-C240-4D06-B45D-B670EDDE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車牌切割成圖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E0CB8DC-F236-49F1-9F28-77DED44AA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1108" y="2249488"/>
            <a:ext cx="4806609" cy="3541712"/>
          </a:xfrm>
        </p:spPr>
      </p:pic>
    </p:spTree>
    <p:extLst>
      <p:ext uri="{BB962C8B-B14F-4D97-AF65-F5344CB8AC3E}">
        <p14:creationId xmlns:p14="http://schemas.microsoft.com/office/powerpoint/2010/main" val="207173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FD37F23-0F64-4139-BA43-5513F99E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切割缺點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0B54472-1156-405A-A51A-F252A35B7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529843"/>
            <a:ext cx="5891213" cy="3323652"/>
          </a:xfrm>
        </p:spPr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B9E98E5-75C6-49A2-9284-2ECA37AD3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此切割方法簡單快速，但若車子未停在規定區域或車牌位子較為特殊，會造成讀取困難，還在研究新的切割方式。</a:t>
            </a:r>
          </a:p>
        </p:txBody>
      </p:sp>
    </p:spTree>
    <p:extLst>
      <p:ext uri="{BB962C8B-B14F-4D97-AF65-F5344CB8AC3E}">
        <p14:creationId xmlns:p14="http://schemas.microsoft.com/office/powerpoint/2010/main" val="1472337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1773</TotalTime>
  <Words>294</Words>
  <Application>Microsoft Office PowerPoint</Application>
  <PresentationFormat>寬螢幕</PresentationFormat>
  <Paragraphs>48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標楷體</vt:lpstr>
      <vt:lpstr>Arial</vt:lpstr>
      <vt:lpstr>Tw Cen MT</vt:lpstr>
      <vt:lpstr>電路</vt:lpstr>
      <vt:lpstr>停車場車牌辨識系統</vt:lpstr>
      <vt:lpstr>第二次專題提報大綱</vt:lpstr>
      <vt:lpstr>圖片二值化前</vt:lpstr>
      <vt:lpstr>Opencv 使用套件函式說明</vt:lpstr>
      <vt:lpstr>PowerPoint 簡報</vt:lpstr>
      <vt:lpstr>切割方法</vt:lpstr>
      <vt:lpstr>切割車牌</vt:lpstr>
      <vt:lpstr>車牌切割成圖</vt:lpstr>
      <vt:lpstr>切割缺點</vt:lpstr>
      <vt:lpstr>所需物品購買</vt:lpstr>
      <vt:lpstr>下期預定進度</vt:lpstr>
      <vt:lpstr>報告結束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停車場車牌辨識系統</dc:title>
  <dc:creator>岡穎 楊</dc:creator>
  <cp:lastModifiedBy>岡穎 楊</cp:lastModifiedBy>
  <cp:revision>21</cp:revision>
  <dcterms:created xsi:type="dcterms:W3CDTF">2019-05-04T09:50:48Z</dcterms:created>
  <dcterms:modified xsi:type="dcterms:W3CDTF">2019-05-06T16:42:48Z</dcterms:modified>
</cp:coreProperties>
</file>